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84" r:id="rId4"/>
    <p:sldId id="270" r:id="rId5"/>
    <p:sldId id="268" r:id="rId6"/>
    <p:sldId id="272" r:id="rId7"/>
    <p:sldId id="275" r:id="rId8"/>
    <p:sldId id="271" r:id="rId9"/>
    <p:sldId id="280" r:id="rId10"/>
    <p:sldId id="273" r:id="rId11"/>
    <p:sldId id="274" r:id="rId12"/>
    <p:sldId id="281" r:id="rId13"/>
    <p:sldId id="277" r:id="rId14"/>
    <p:sldId id="278" r:id="rId15"/>
    <p:sldId id="279" r:id="rId16"/>
    <p:sldId id="276" r:id="rId17"/>
    <p:sldId id="283" r:id="rId18"/>
    <p:sldId id="26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B6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5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A22D-F617-40A3-9238-40AC69CC2AD8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5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A22D-F617-40A3-9238-40AC69CC2AD8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64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A22D-F617-40A3-9238-40AC69CC2AD8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6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A22D-F617-40A3-9238-40AC69CC2AD8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180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A22D-F617-40A3-9238-40AC69CC2AD8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79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A22D-F617-40A3-9238-40AC69CC2AD8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855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A22D-F617-40A3-9238-40AC69CC2AD8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55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A22D-F617-40A3-9238-40AC69CC2AD8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748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A22D-F617-40A3-9238-40AC69CC2AD8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410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A22D-F617-40A3-9238-40AC69CC2AD8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A22D-F617-40A3-9238-40AC69CC2AD8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57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6A22D-F617-40A3-9238-40AC69CC2AD8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634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69847" y="639534"/>
            <a:ext cx="4787153" cy="176156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97557" y="989156"/>
            <a:ext cx="35317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3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 너도 할 수 있어</a:t>
            </a:r>
            <a:endParaRPr lang="en-US" altLang="ko-KR" sz="33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33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300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스마트팟</a:t>
            </a:r>
            <a:r>
              <a:rPr lang="en-US" altLang="ko-KR" sz="33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3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68741" y="505063"/>
            <a:ext cx="322730" cy="3227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14953" y="451274"/>
            <a:ext cx="430306" cy="4303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03136" y="5399320"/>
            <a:ext cx="52059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원정희 이우재 주연호 조현우</a:t>
            </a:r>
          </a:p>
        </p:txBody>
      </p:sp>
    </p:spTree>
    <p:extLst>
      <p:ext uri="{BB962C8B-B14F-4D97-AF65-F5344CB8AC3E}">
        <p14:creationId xmlns:p14="http://schemas.microsoft.com/office/powerpoint/2010/main" val="2174805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4" name="타원 1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94188" y="21269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880" y="470211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내용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534912"/>
            <a:ext cx="12192000" cy="3230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218" name="Picture 2" descr="C:\Users\Administrator\Desktop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86" y="1244322"/>
            <a:ext cx="10452202" cy="507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915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4" name="타원 1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94188" y="21269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880" y="470211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내용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534912"/>
            <a:ext cx="12192000" cy="3230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42" name="Picture 2" descr="C:\Users\Administrator\Desktop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569" y="1244322"/>
            <a:ext cx="9312719" cy="496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066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4" name="타원 1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94188" y="21269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880" y="470211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내용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534912"/>
            <a:ext cx="12192000" cy="3230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80" y="1816608"/>
            <a:ext cx="3235213" cy="4411155"/>
          </a:xfrm>
          <a:prstGeom prst="rect">
            <a:avLst/>
          </a:prstGeom>
        </p:spPr>
      </p:pic>
      <p:pic>
        <p:nvPicPr>
          <p:cNvPr id="18" name="Picture 2" descr="C:\Users\JYH\Desktop\KakaoTalk_20190418_0540557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735" y="1816608"/>
            <a:ext cx="2965450" cy="459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830107" y="1036631"/>
            <a:ext cx="4638745" cy="76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Application</a:t>
            </a:r>
            <a:r>
              <a:rPr lang="ko-KR" altLang="en-US" sz="4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4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UI </a:t>
            </a:r>
            <a:endParaRPr lang="ko-KR" altLang="en-US" sz="4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A147DC-C604-43D2-84B8-85340B5EB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224" y="1771000"/>
            <a:ext cx="2773839" cy="46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54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4" name="타원 1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94188" y="21269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880" y="470211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내용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534912"/>
            <a:ext cx="12192000" cy="3230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image2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26208" y="2068473"/>
            <a:ext cx="9265920" cy="3917799"/>
          </a:xfrm>
          <a:prstGeom prst="rect">
            <a:avLst/>
          </a:prstGeom>
          <a:ln/>
        </p:spPr>
      </p:pic>
      <p:sp>
        <p:nvSpPr>
          <p:cNvPr id="5" name="곱셈 기호 4"/>
          <p:cNvSpPr/>
          <p:nvPr/>
        </p:nvSpPr>
        <p:spPr>
          <a:xfrm>
            <a:off x="7656576" y="3304033"/>
            <a:ext cx="2072640" cy="167659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35217" y="1545253"/>
            <a:ext cx="4865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</a:t>
            </a:r>
            <a:r>
              <a:rPr lang="ko-KR" altLang="en-US" sz="2800" dirty="0"/>
              <a:t>하드웨어와 서버 연동</a:t>
            </a:r>
          </a:p>
        </p:txBody>
      </p:sp>
    </p:spTree>
    <p:extLst>
      <p:ext uri="{BB962C8B-B14F-4D97-AF65-F5344CB8AC3E}">
        <p14:creationId xmlns:p14="http://schemas.microsoft.com/office/powerpoint/2010/main" val="123544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4" name="타원 1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94188" y="21269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880" y="470211"/>
            <a:ext cx="169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수정 사항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534912"/>
            <a:ext cx="12192000" cy="3230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C:\Users\Administrator\Desktop\mysq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65" y="2170176"/>
            <a:ext cx="4406397" cy="27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오른쪽 화살표 17"/>
          <p:cNvSpPr/>
          <p:nvPr/>
        </p:nvSpPr>
        <p:spPr>
          <a:xfrm>
            <a:off x="4820557" y="3304032"/>
            <a:ext cx="2550886" cy="609600"/>
          </a:xfrm>
          <a:prstGeom prst="rightArrow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3" descr="C:\Users\Administrator\Desktop\다이나노디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580" y="2283848"/>
            <a:ext cx="385603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920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4" name="타원 1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94188" y="21269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880" y="470211"/>
            <a:ext cx="169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수정 사항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534912"/>
            <a:ext cx="12192000" cy="3230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오른쪽 화살표 17"/>
          <p:cNvSpPr/>
          <p:nvPr/>
        </p:nvSpPr>
        <p:spPr>
          <a:xfrm>
            <a:off x="6092847" y="3451207"/>
            <a:ext cx="2030178" cy="609600"/>
          </a:xfrm>
          <a:prstGeom prst="rightArrow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Administrator\Desktop\농장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22" y="2451462"/>
            <a:ext cx="4638381" cy="260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화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552" y="2557903"/>
            <a:ext cx="3005807" cy="300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dministrator\Desktop\dd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60000" flipV="1">
            <a:off x="7648187" y="1755151"/>
            <a:ext cx="1941445" cy="141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37881" y="1244322"/>
            <a:ext cx="547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스마트팜</a:t>
            </a:r>
            <a:r>
              <a:rPr lang="ko-KR" altLang="en-US" sz="3200" dirty="0"/>
              <a:t> </a:t>
            </a:r>
            <a:r>
              <a:rPr lang="en-US" altLang="ko-KR" sz="3200" dirty="0"/>
              <a:t>-&gt;</a:t>
            </a:r>
            <a:r>
              <a:rPr lang="ko-KR" altLang="en-US" sz="3200" dirty="0" err="1"/>
              <a:t>스마트팟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01033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37880" y="466888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4" name="타원 1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94188" y="21269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880" y="470211"/>
            <a:ext cx="2420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향후 추진 계획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534912"/>
            <a:ext cx="12192000" cy="3230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C:\Users\Administrator\Desktop\라즈베리파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75" y="3149557"/>
            <a:ext cx="1395245" cy="144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sdasda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186" y="3149557"/>
            <a:ext cx="2381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dministrator\Desktop\람다이미지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226" y="2911737"/>
            <a:ext cx="1476768" cy="164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dministrator\Desktop\다이나노디미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020" y="3093719"/>
            <a:ext cx="2130655" cy="152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dministrator\Desktop\d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7" y="1268068"/>
            <a:ext cx="1262383" cy="126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1CD9554-7F9B-4DF1-8245-59E1027D5430}"/>
              </a:ext>
            </a:extLst>
          </p:cNvPr>
          <p:cNvSpPr/>
          <p:nvPr/>
        </p:nvSpPr>
        <p:spPr>
          <a:xfrm rot="5400000">
            <a:off x="999580" y="2586057"/>
            <a:ext cx="510056" cy="409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2A7C174-CBF6-4CA7-951A-01ED377D84D0}"/>
              </a:ext>
            </a:extLst>
          </p:cNvPr>
          <p:cNvSpPr/>
          <p:nvPr/>
        </p:nvSpPr>
        <p:spPr>
          <a:xfrm>
            <a:off x="2260381" y="3845868"/>
            <a:ext cx="861766" cy="323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1F7A663-52EE-4B8B-A4F4-9E5A95872A5C}"/>
              </a:ext>
            </a:extLst>
          </p:cNvPr>
          <p:cNvSpPr/>
          <p:nvPr/>
        </p:nvSpPr>
        <p:spPr>
          <a:xfrm rot="10800000">
            <a:off x="2239553" y="3291350"/>
            <a:ext cx="864072" cy="323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91B102A-3C4F-44D0-B8AD-C1670D6F5BEB}"/>
              </a:ext>
            </a:extLst>
          </p:cNvPr>
          <p:cNvSpPr/>
          <p:nvPr/>
        </p:nvSpPr>
        <p:spPr>
          <a:xfrm>
            <a:off x="6107419" y="3864797"/>
            <a:ext cx="849590" cy="362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ACB1676-4612-4DF9-8CAC-77D6C79AAFF1}"/>
              </a:ext>
            </a:extLst>
          </p:cNvPr>
          <p:cNvSpPr/>
          <p:nvPr/>
        </p:nvSpPr>
        <p:spPr>
          <a:xfrm rot="10800000">
            <a:off x="6116653" y="3304157"/>
            <a:ext cx="811827" cy="362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E2B396F-DDFA-4EB5-B65B-15D076CF5E07}"/>
              </a:ext>
            </a:extLst>
          </p:cNvPr>
          <p:cNvSpPr/>
          <p:nvPr/>
        </p:nvSpPr>
        <p:spPr>
          <a:xfrm>
            <a:off x="9058026" y="3857162"/>
            <a:ext cx="751081" cy="362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0ADC3AF-58B7-4562-BC13-4ABDDB54701B}"/>
              </a:ext>
            </a:extLst>
          </p:cNvPr>
          <p:cNvSpPr/>
          <p:nvPr/>
        </p:nvSpPr>
        <p:spPr>
          <a:xfrm rot="10800000">
            <a:off x="8970495" y="3252008"/>
            <a:ext cx="766349" cy="362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00D57-FFA9-4E1C-AC2A-05D1D9334647}"/>
              </a:ext>
            </a:extLst>
          </p:cNvPr>
          <p:cNvSpPr txBox="1"/>
          <p:nvPr/>
        </p:nvSpPr>
        <p:spPr>
          <a:xfrm>
            <a:off x="2305491" y="2582608"/>
            <a:ext cx="3600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송신 수 기능 구현</a:t>
            </a:r>
          </a:p>
        </p:txBody>
      </p:sp>
    </p:spTree>
    <p:extLst>
      <p:ext uri="{BB962C8B-B14F-4D97-AF65-F5344CB8AC3E}">
        <p14:creationId xmlns:p14="http://schemas.microsoft.com/office/powerpoint/2010/main" val="3564176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37880" y="466888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4" name="타원 1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94188" y="21269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880" y="470211"/>
            <a:ext cx="2420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향후 추진 계획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534912"/>
            <a:ext cx="12192000" cy="3230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73B2B-1702-41B8-A623-0845D64A1EB2}"/>
              </a:ext>
            </a:extLst>
          </p:cNvPr>
          <p:cNvSpPr txBox="1"/>
          <p:nvPr/>
        </p:nvSpPr>
        <p:spPr>
          <a:xfrm>
            <a:off x="1303569" y="1581150"/>
            <a:ext cx="104312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라즈베리</a:t>
            </a:r>
            <a:r>
              <a:rPr lang="ko-KR" altLang="en-US" dirty="0"/>
              <a:t> 파이와 </a:t>
            </a:r>
            <a:r>
              <a:rPr lang="en-US" altLang="ko-KR" dirty="0"/>
              <a:t>AWS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간의 데이터 송수신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센서 연동부분 데이터 조건에 맞고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라즈베리</a:t>
            </a:r>
            <a:r>
              <a:rPr lang="ko-KR" altLang="en-US" dirty="0"/>
              <a:t> 파이에서 받은 데이터를 </a:t>
            </a:r>
            <a:r>
              <a:rPr lang="en-US" altLang="ko-KR" dirty="0"/>
              <a:t>AWS </a:t>
            </a:r>
            <a:r>
              <a:rPr lang="en-US" altLang="ko-KR" dirty="0" err="1"/>
              <a:t>IoT</a:t>
            </a:r>
            <a:r>
              <a:rPr lang="ko-KR" altLang="en-US" dirty="0"/>
              <a:t>에서 </a:t>
            </a:r>
            <a:r>
              <a:rPr lang="en-US" altLang="ko-KR" dirty="0"/>
              <a:t>shadow</a:t>
            </a:r>
            <a:r>
              <a:rPr lang="ko-KR" altLang="en-US" dirty="0"/>
              <a:t>를 이용하여 데이터 관리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AWS lambda</a:t>
            </a:r>
            <a:r>
              <a:rPr lang="ko-KR" altLang="en-US" dirty="0"/>
              <a:t> 기능을 통한 </a:t>
            </a:r>
            <a:r>
              <a:rPr lang="en-US" altLang="ko-KR" dirty="0"/>
              <a:t>DynamoDB </a:t>
            </a:r>
            <a:r>
              <a:rPr lang="ko-KR" altLang="en-US" dirty="0"/>
              <a:t>관리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Android studio </a:t>
            </a:r>
            <a:r>
              <a:rPr lang="ko-KR" altLang="en-US" dirty="0"/>
              <a:t>에서 </a:t>
            </a:r>
            <a:r>
              <a:rPr lang="en-US" altLang="ko-KR" dirty="0" err="1"/>
              <a:t>AWS_IoT_SDK</a:t>
            </a:r>
            <a:r>
              <a:rPr lang="en-US" altLang="ko-KR" dirty="0"/>
              <a:t> </a:t>
            </a:r>
            <a:r>
              <a:rPr lang="ko-KR" altLang="en-US" dirty="0"/>
              <a:t>를 이용한 서버 접속 및 </a:t>
            </a:r>
            <a:r>
              <a:rPr lang="en-US" altLang="ko-KR" dirty="0"/>
              <a:t>event </a:t>
            </a:r>
            <a:r>
              <a:rPr lang="ko-KR" altLang="en-US" dirty="0"/>
              <a:t>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5580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6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2423" y="2548218"/>
            <a:ext cx="4787153" cy="176156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77370" y="3234450"/>
            <a:ext cx="2637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4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40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1914" y="2838075"/>
            <a:ext cx="17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THANK YOU</a:t>
            </a:r>
            <a:endParaRPr lang="ko-KR" altLang="en-US" sz="24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01317" y="2413747"/>
            <a:ext cx="322730" cy="3227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47529" y="2359958"/>
            <a:ext cx="430306" cy="4303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057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6002" y="1221596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153104" y="0"/>
            <a:ext cx="9038896" cy="6858000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9987" y="909312"/>
            <a:ext cx="1209344" cy="12093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87966" y="747948"/>
            <a:ext cx="322730" cy="3227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34178" y="694159"/>
            <a:ext cx="430306" cy="430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598378" y="487278"/>
            <a:ext cx="16873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01</a:t>
            </a:r>
            <a:endParaRPr lang="ko-KR" altLang="en-US" sz="33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98378" y="1193249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목표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98378" y="2028188"/>
            <a:ext cx="16873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02</a:t>
            </a:r>
            <a:endParaRPr lang="ko-KR" altLang="en-US" sz="33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48446" y="2756385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내용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98378" y="3429000"/>
            <a:ext cx="16873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03</a:t>
            </a:r>
            <a:endParaRPr lang="ko-KR" altLang="en-US" sz="33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1943" y="4014917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 사항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98378" y="4572831"/>
            <a:ext cx="16873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04</a:t>
            </a:r>
            <a:endParaRPr lang="ko-KR" altLang="en-US" sz="33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98378" y="5290994"/>
            <a:ext cx="1776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 후  추진 계획</a:t>
            </a:r>
          </a:p>
        </p:txBody>
      </p:sp>
    </p:spTree>
    <p:extLst>
      <p:ext uri="{BB962C8B-B14F-4D97-AF65-F5344CB8AC3E}">
        <p14:creationId xmlns:p14="http://schemas.microsoft.com/office/powerpoint/2010/main" val="2254222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2E26788-9D22-4565-BDF0-FC517BEC76FA}"/>
              </a:ext>
            </a:extLst>
          </p:cNvPr>
          <p:cNvSpPr txBox="1"/>
          <p:nvPr/>
        </p:nvSpPr>
        <p:spPr>
          <a:xfrm>
            <a:off x="7768720" y="3104787"/>
            <a:ext cx="98308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rgbClr val="00B0F0"/>
                </a:solidFill>
              </a:rPr>
              <a:t>DATA</a:t>
            </a:r>
            <a:endParaRPr lang="ko-KR" altLang="en-US" sz="9600" b="1" dirty="0">
              <a:solidFill>
                <a:srgbClr val="00B0F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4" name="타원 1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94188" y="21269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880" y="470211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목표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534912"/>
            <a:ext cx="12192000" cy="3230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6AE95-8E24-448B-9A20-FEDF9C05C17A}"/>
              </a:ext>
            </a:extLst>
          </p:cNvPr>
          <p:cNvSpPr txBox="1"/>
          <p:nvPr/>
        </p:nvSpPr>
        <p:spPr>
          <a:xfrm>
            <a:off x="1303569" y="1483878"/>
            <a:ext cx="9830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현재 </a:t>
            </a:r>
            <a:r>
              <a:rPr lang="ko-KR" altLang="en-US" sz="3200" b="1" dirty="0" err="1"/>
              <a:t>스마트팜의</a:t>
            </a:r>
            <a:r>
              <a:rPr lang="ko-KR" altLang="en-US" sz="3200" b="1" dirty="0"/>
              <a:t> 문제점</a:t>
            </a:r>
          </a:p>
        </p:txBody>
      </p:sp>
      <p:pic>
        <p:nvPicPr>
          <p:cNvPr id="1026" name="Picture 2" descr="ë°ì´í° ë¶ì¡±..ã ã ">
            <a:extLst>
              <a:ext uri="{FF2B5EF4-FFF2-40B4-BE49-F238E27FC236}">
                <a16:creationId xmlns:a16="http://schemas.microsoft.com/office/drawing/2014/main" id="{B95BC1CA-C75E-4DDD-AAD2-E9600D67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01" y="2454443"/>
            <a:ext cx="5233867" cy="307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래픽 5" descr="닫기">
            <a:extLst>
              <a:ext uri="{FF2B5EF4-FFF2-40B4-BE49-F238E27FC236}">
                <a16:creationId xmlns:a16="http://schemas.microsoft.com/office/drawing/2014/main" id="{860F2972-36C7-40AB-AA5B-266A5F049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1699" y="2552476"/>
            <a:ext cx="2633330" cy="263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62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4" name="타원 1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94188" y="21269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880" y="470211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목표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534912"/>
            <a:ext cx="12192000" cy="3230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image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035993" y="2048446"/>
            <a:ext cx="6693408" cy="3316034"/>
          </a:xfrm>
          <a:prstGeom prst="rect">
            <a:avLst/>
          </a:prstGeom>
          <a:ln/>
        </p:spPr>
      </p:pic>
      <p:sp>
        <p:nvSpPr>
          <p:cNvPr id="2" name="TextBox 1"/>
          <p:cNvSpPr txBox="1"/>
          <p:nvPr/>
        </p:nvSpPr>
        <p:spPr>
          <a:xfrm>
            <a:off x="1106856" y="1767840"/>
            <a:ext cx="3513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스마트팟을</a:t>
            </a:r>
            <a:r>
              <a:rPr lang="ko-KR" altLang="en-US" dirty="0"/>
              <a:t> 제작하여 서버를 통해 원격 조종 하여 컨트롤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스마트팟을</a:t>
            </a:r>
            <a:r>
              <a:rPr lang="ko-KR" altLang="en-US" dirty="0"/>
              <a:t> 위한 데이터 축적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0967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4" name="타원 1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94188" y="21269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880" y="470211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목표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534912"/>
            <a:ext cx="12192000" cy="3230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108448" y="3909346"/>
            <a:ext cx="170688" cy="114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98552" y="3884962"/>
            <a:ext cx="66937" cy="235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78556" y="3927743"/>
            <a:ext cx="230432" cy="68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Administrator\Desktop\이거다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274" y="2496312"/>
            <a:ext cx="688086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조리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10" y="1201408"/>
            <a:ext cx="2355056" cy="23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637881" y="1780916"/>
            <a:ext cx="3859501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자라는 모습을 직접 눈으로 확인</a:t>
            </a:r>
          </a:p>
        </p:txBody>
      </p:sp>
      <p:pic>
        <p:nvPicPr>
          <p:cNvPr id="19" name="Picture 3" descr="C:\Users\Administrator\Desktop\체크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18" y="1738424"/>
            <a:ext cx="3628220" cy="363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78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4" name="타원 1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94188" y="21269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880" y="470211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내용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534912"/>
            <a:ext cx="12192000" cy="3230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95" name="Picture 3" descr="C:\Users\Administrator\Desktop\하드웨어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96" y="1895574"/>
            <a:ext cx="5712313" cy="428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dministrator\Desktop\노드j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67" y="2137529"/>
            <a:ext cx="1943101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J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67" y="4114032"/>
            <a:ext cx="2032544" cy="108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122716" y="1228353"/>
            <a:ext cx="358444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하드웨어 구성</a:t>
            </a:r>
          </a:p>
        </p:txBody>
      </p:sp>
    </p:spTree>
    <p:extLst>
      <p:ext uri="{BB962C8B-B14F-4D97-AF65-F5344CB8AC3E}">
        <p14:creationId xmlns:p14="http://schemas.microsoft.com/office/powerpoint/2010/main" val="3782679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4" name="타원 1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94188" y="21269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880" y="470211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내용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534912"/>
            <a:ext cx="12192000" cy="3230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94" name="Picture 2" descr="C:\Users\Administrator\Desktop\라즈베리파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483" y="1798002"/>
            <a:ext cx="9607295" cy="445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370867" y="3194304"/>
            <a:ext cx="143329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942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4" name="타원 1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94188" y="21269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880" y="470211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내용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534912"/>
            <a:ext cx="12192000" cy="3230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170" name="Picture 2" descr="C:\Users\Administrator\Desktop\iot연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286" y="1225792"/>
            <a:ext cx="7711801" cy="517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256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4" name="타원 1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94188" y="21269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880" y="470211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 panose="02020503020101020101" pitchFamily="18" charset="-127"/>
                <a:ea typeface="HU진고딕340" panose="02020503020101020101" pitchFamily="18" charset="-127"/>
              </a:defRPr>
            </a:lvl1pPr>
          </a:lstStyle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수행 내용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534912"/>
            <a:ext cx="12192000" cy="3230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 flipV="1">
            <a:off x="8737012" y="3945092"/>
            <a:ext cx="1031632" cy="1031632"/>
            <a:chOff x="4052834" y="1375787"/>
            <a:chExt cx="4106428" cy="4106426"/>
          </a:xfrm>
          <a:noFill/>
        </p:grpSpPr>
        <p:sp>
          <p:nvSpPr>
            <p:cNvPr id="11" name="타원 10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 flipV="1">
            <a:off x="7458630" y="2913460"/>
            <a:ext cx="1031632" cy="1031632"/>
            <a:chOff x="4052834" y="1375787"/>
            <a:chExt cx="4106428" cy="4106426"/>
          </a:xfrm>
          <a:noFill/>
        </p:grpSpPr>
        <p:sp>
          <p:nvSpPr>
            <p:cNvPr id="20" name="타원 19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 flipV="1">
            <a:off x="8666806" y="1840322"/>
            <a:ext cx="1031632" cy="1031632"/>
            <a:chOff x="4052834" y="1375787"/>
            <a:chExt cx="4106428" cy="4106426"/>
          </a:xfrm>
          <a:noFill/>
        </p:grpSpPr>
        <p:sp>
          <p:nvSpPr>
            <p:cNvPr id="23" name="타원 22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 flipV="1">
            <a:off x="7259770" y="2641056"/>
            <a:ext cx="2954484" cy="2659022"/>
            <a:chOff x="-3601110" y="-5102062"/>
            <a:chExt cx="11760372" cy="10584275"/>
          </a:xfrm>
          <a:noFill/>
        </p:grpSpPr>
        <p:sp>
          <p:nvSpPr>
            <p:cNvPr id="26" name="타원 25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-3601110" y="-5102062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구름 모양 설명선 1"/>
          <p:cNvSpPr/>
          <p:nvPr/>
        </p:nvSpPr>
        <p:spPr>
          <a:xfrm>
            <a:off x="6066964" y="1354050"/>
            <a:ext cx="5340096" cy="4388382"/>
          </a:xfrm>
          <a:prstGeom prst="cloudCallout">
            <a:avLst/>
          </a:prstGeom>
          <a:solidFill>
            <a:schemeClr val="accent6">
              <a:alpha val="0"/>
            </a:schemeClr>
          </a:solidFill>
          <a:ln w="25400">
            <a:solidFill>
              <a:srgbClr val="93B6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642521" y="1559478"/>
            <a:ext cx="951951" cy="828628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221385" y="2871954"/>
            <a:ext cx="951951" cy="828628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642521" y="4562410"/>
            <a:ext cx="951951" cy="828628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80152" y="3855140"/>
            <a:ext cx="951951" cy="828628"/>
          </a:xfrm>
          <a:prstGeom prst="ellips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3" idx="6"/>
          </p:cNvCxnSpPr>
          <p:nvPr/>
        </p:nvCxnSpPr>
        <p:spPr>
          <a:xfrm>
            <a:off x="2594472" y="1973792"/>
            <a:ext cx="6072334" cy="38234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31" idx="6"/>
          </p:cNvCxnSpPr>
          <p:nvPr/>
        </p:nvCxnSpPr>
        <p:spPr>
          <a:xfrm>
            <a:off x="4173336" y="3286268"/>
            <a:ext cx="3285294" cy="14300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8" name="직선 화살표 연결선 7167"/>
          <p:cNvCxnSpPr>
            <a:stCxn id="33" idx="6"/>
          </p:cNvCxnSpPr>
          <p:nvPr/>
        </p:nvCxnSpPr>
        <p:spPr>
          <a:xfrm>
            <a:off x="5232103" y="4269454"/>
            <a:ext cx="3547823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1" name="직선 화살표 연결선 7170"/>
          <p:cNvCxnSpPr/>
          <p:nvPr/>
        </p:nvCxnSpPr>
        <p:spPr>
          <a:xfrm flipV="1">
            <a:off x="2594472" y="4827176"/>
            <a:ext cx="4665298" cy="14954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106856" y="3026357"/>
            <a:ext cx="2012640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AWS </a:t>
            </a:r>
            <a:r>
              <a:rPr lang="en-US" altLang="ko-KR" sz="36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iot</a:t>
            </a:r>
            <a:endParaRPr lang="ko-KR" altLang="en-US"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666806" y="3237850"/>
            <a:ext cx="3859501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thingShadow</a:t>
            </a:r>
            <a:endParaRPr lang="ko-KR" altLang="en-US"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3882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93B658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198</Words>
  <Application>Microsoft Office PowerPoint</Application>
  <PresentationFormat>와이드스크린</PresentationFormat>
  <Paragraphs>66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나눔고딕</vt:lpstr>
      <vt:lpstr>나눔손글씨 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정혜영</dc:creator>
  <cp:lastModifiedBy>wjdgml0078@naver.com</cp:lastModifiedBy>
  <cp:revision>53</cp:revision>
  <dcterms:created xsi:type="dcterms:W3CDTF">2016-12-26T02:28:11Z</dcterms:created>
  <dcterms:modified xsi:type="dcterms:W3CDTF">2019-04-19T04:52:37Z</dcterms:modified>
</cp:coreProperties>
</file>